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6"/>
  </p:notesMasterIdLst>
  <p:sldIdLst>
    <p:sldId id="256" r:id="rId2"/>
    <p:sldId id="257" r:id="rId3"/>
    <p:sldId id="258" r:id="rId4"/>
    <p:sldId id="259" r:id="rId5"/>
    <p:sldId id="267" r:id="rId6"/>
    <p:sldId id="260" r:id="rId7"/>
    <p:sldId id="261" r:id="rId8"/>
    <p:sldId id="262" r:id="rId9"/>
    <p:sldId id="264" r:id="rId10"/>
    <p:sldId id="263" r:id="rId11"/>
    <p:sldId id="270" r:id="rId12"/>
    <p:sldId id="266" r:id="rId13"/>
    <p:sldId id="268" r:id="rId14"/>
    <p:sldId id="265" r:id="rId1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showGuides="1">
      <p:cViewPr>
        <p:scale>
          <a:sx n="50" d="100"/>
          <a:sy n="50" d="100"/>
        </p:scale>
        <p:origin x="2693" y="389"/>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2020/1/30</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microsoft.com/office/2007/relationships/hdphoto" Target="../media/hdphoto5.wdp"/><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07/relationships/hdphoto" Target="../media/hdphoto7.wdp"/><Relationship Id="rId7"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1085851"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sp>
        <p:nvSpPr>
          <p:cNvPr id="4" name="テキスト ボックス 3"/>
          <p:cNvSpPr txBox="1"/>
          <p:nvPr/>
        </p:nvSpPr>
        <p:spPr>
          <a:xfrm>
            <a:off x="-5070642" y="1896310"/>
            <a:ext cx="3606800" cy="1754326"/>
          </a:xfrm>
          <a:prstGeom prst="rect">
            <a:avLst/>
          </a:prstGeom>
          <a:noFill/>
        </p:spPr>
        <p:txBody>
          <a:bodyPr wrap="square" rtlCol="0">
            <a:spAutoFit/>
          </a:bodyPr>
          <a:lstStyle/>
          <a:p>
            <a:r>
              <a:rPr kumimoji="1" lang="ja-JP" altLang="en-US" dirty="0" smtClean="0">
                <a:solidFill>
                  <a:schemeClr val="tx2">
                    <a:lumMod val="10000"/>
                  </a:schemeClr>
                </a:solidFill>
              </a:rPr>
              <a:t>オンライン編</a:t>
            </a:r>
            <a:endParaRPr kumimoji="1" lang="en-US" altLang="ja-JP" dirty="0" smtClean="0">
              <a:solidFill>
                <a:schemeClr val="tx2">
                  <a:lumMod val="10000"/>
                </a:schemeClr>
              </a:solidFill>
            </a:endParaRPr>
          </a:p>
          <a:p>
            <a:r>
              <a:rPr lang="ja-JP" altLang="en-US" dirty="0" smtClean="0">
                <a:solidFill>
                  <a:schemeClr val="tx2">
                    <a:lumMod val="10000"/>
                  </a:schemeClr>
                </a:solidFill>
              </a:rPr>
              <a:t>オンライン機器何円か</a:t>
            </a:r>
            <a:endParaRPr lang="en-US" altLang="ja-JP" dirty="0" smtClean="0">
              <a:solidFill>
                <a:schemeClr val="tx2">
                  <a:lumMod val="10000"/>
                </a:schemeClr>
              </a:solidFill>
            </a:endParaRPr>
          </a:p>
          <a:p>
            <a:r>
              <a:rPr kumimoji="1" lang="ja-JP" altLang="en-US" dirty="0">
                <a:solidFill>
                  <a:schemeClr val="tx2">
                    <a:lumMod val="10000"/>
                  </a:schemeClr>
                </a:solidFill>
              </a:rPr>
              <a:t>一人</a:t>
            </a:r>
            <a:r>
              <a:rPr kumimoji="1" lang="ja-JP" altLang="en-US" dirty="0" smtClean="0">
                <a:solidFill>
                  <a:schemeClr val="tx2">
                    <a:lumMod val="10000"/>
                  </a:schemeClr>
                </a:solidFill>
              </a:rPr>
              <a:t>の値段</a:t>
            </a:r>
            <a:endParaRPr kumimoji="1" lang="en-US" altLang="ja-JP" dirty="0" smtClean="0">
              <a:solidFill>
                <a:schemeClr val="tx2">
                  <a:lumMod val="10000"/>
                </a:schemeClr>
              </a:solidFill>
            </a:endParaRPr>
          </a:p>
          <a:p>
            <a:endParaRPr lang="en-US" altLang="ja-JP" dirty="0">
              <a:solidFill>
                <a:schemeClr val="tx2">
                  <a:lumMod val="10000"/>
                </a:schemeClr>
              </a:solidFill>
            </a:endParaRPr>
          </a:p>
          <a:p>
            <a:r>
              <a:rPr kumimoji="1" lang="ja-JP" altLang="en-US" dirty="0" smtClean="0">
                <a:solidFill>
                  <a:schemeClr val="tx2">
                    <a:lumMod val="10000"/>
                  </a:schemeClr>
                </a:solidFill>
              </a:rPr>
              <a:t>今後オンラインゲームやるときの注意事項</a:t>
            </a:r>
            <a:endParaRPr kumimoji="1" lang="ja-JP" altLang="en-US" dirty="0">
              <a:solidFill>
                <a:schemeClr val="tx2">
                  <a:lumMod val="10000"/>
                </a:schemeClr>
              </a:solidFill>
            </a:endParaRPr>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a:t>
              </a:r>
              <a:r>
                <a:rPr lang="ja-JP" altLang="en-US" sz="1000" b="1" dirty="0" smtClean="0">
                  <a:solidFill>
                    <a:schemeClr val="tx2">
                      <a:lumMod val="25000"/>
                    </a:schemeClr>
                  </a:solidFill>
                </a:rPr>
                <a:t>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pic>
        <p:nvPicPr>
          <p:cNvPr id="5" name="図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622" y="3948267"/>
            <a:ext cx="2097819" cy="1572655"/>
          </a:xfrm>
          <a:prstGeom prst="rect">
            <a:avLst/>
          </a:prstGeom>
          <a:effectLst>
            <a:glow rad="63500">
              <a:schemeClr val="tx2">
                <a:lumMod val="50000"/>
              </a:schemeClr>
            </a:glow>
          </a:effectLst>
        </p:spPr>
      </p:pic>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sp>
        <p:nvSpPr>
          <p:cNvPr id="25" name="テキスト ボックス 24"/>
          <p:cNvSpPr txBox="1"/>
          <p:nvPr/>
        </p:nvSpPr>
        <p:spPr>
          <a:xfrm>
            <a:off x="2529482" y="1842345"/>
            <a:ext cx="4348259" cy="1200329"/>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制作の全ての期間をオンラインに</a:t>
            </a:r>
            <a:endParaRPr kumimoji="1" lang="en-US" altLang="ja-JP" b="1" dirty="0" smtClean="0">
              <a:effectLst>
                <a:glow rad="139700">
                  <a:schemeClr val="accent5">
                    <a:satMod val="175000"/>
                    <a:alpha val="40000"/>
                  </a:schemeClr>
                </a:glow>
              </a:effectLst>
            </a:endParaRPr>
          </a:p>
          <a:p>
            <a:pPr algn="ctr"/>
            <a:r>
              <a:rPr lang="ja-JP" altLang="en-US" b="1" dirty="0" smtClean="0">
                <a:effectLst>
                  <a:glow rad="139700">
                    <a:schemeClr val="accent5">
                      <a:satMod val="175000"/>
                      <a:alpha val="40000"/>
                    </a:schemeClr>
                  </a:glow>
                </a:effectLst>
              </a:rPr>
              <a:t>力をかける覚悟</a:t>
            </a:r>
            <a:endParaRPr lang="en-US" altLang="ja-JP" b="1" dirty="0" smtClean="0">
              <a:effectLst>
                <a:glow rad="139700">
                  <a:schemeClr val="accent5">
                    <a:satMod val="175000"/>
                    <a:alpha val="40000"/>
                  </a:schemeClr>
                </a:glow>
              </a:effectLst>
            </a:endParaRPr>
          </a:p>
          <a:p>
            <a:pPr algn="ctr"/>
            <a:endParaRPr kumimoji="1" lang="en-US" altLang="ja-JP" b="1" dirty="0">
              <a:effectLst>
                <a:glow rad="139700">
                  <a:schemeClr val="accent5">
                    <a:satMod val="175000"/>
                    <a:alpha val="40000"/>
                  </a:schemeClr>
                </a:glow>
              </a:effectLst>
            </a:endParaRPr>
          </a:p>
          <a:p>
            <a:pPr algn="ctr"/>
            <a:endParaRPr kumimoji="1" lang="ja-JP" altLang="en-US" dirty="0">
              <a:effectLst>
                <a:glow rad="127000">
                  <a:schemeClr val="bg1"/>
                </a:glow>
              </a:effectLst>
            </a:endParaRPr>
          </a:p>
        </p:txBody>
      </p:sp>
      <p:pic>
        <p:nvPicPr>
          <p:cNvPr id="6" name="図 5"/>
          <p:cNvPicPr>
            <a:picLocks noChangeAspect="1"/>
          </p:cNvPicPr>
          <p:nvPr/>
        </p:nvPicPr>
        <p:blipFill>
          <a:blip r:embed="rId9"/>
          <a:stretch>
            <a:fillRect/>
          </a:stretch>
        </p:blipFill>
        <p:spPr>
          <a:xfrm>
            <a:off x="3014170" y="4374954"/>
            <a:ext cx="3646600" cy="2051212"/>
          </a:xfrm>
          <a:prstGeom prst="rect">
            <a:avLst/>
          </a:prstGeom>
        </p:spPr>
      </p:pic>
      <p:pic>
        <p:nvPicPr>
          <p:cNvPr id="14" name="図 13"/>
          <p:cNvPicPr>
            <a:picLocks noChangeAspect="1"/>
          </p:cNvPicPr>
          <p:nvPr/>
        </p:nvPicPr>
        <p:blipFill>
          <a:blip r:embed="rId10"/>
          <a:stretch>
            <a:fillRect/>
          </a:stretch>
        </p:blipFill>
        <p:spPr>
          <a:xfrm>
            <a:off x="672372" y="5449374"/>
            <a:ext cx="5222368" cy="2937582"/>
          </a:xfrm>
          <a:prstGeom prst="rect">
            <a:avLst/>
          </a:prstGeom>
        </p:spPr>
      </p:pic>
      <p:pic>
        <p:nvPicPr>
          <p:cNvPr id="15" name="図 14"/>
          <p:cNvPicPr>
            <a:picLocks noChangeAspect="1"/>
          </p:cNvPicPr>
          <p:nvPr/>
        </p:nvPicPr>
        <p:blipFill>
          <a:blip r:embed="rId11"/>
          <a:stretch>
            <a:fillRect/>
          </a:stretch>
        </p:blipFill>
        <p:spPr>
          <a:xfrm>
            <a:off x="741806" y="3812301"/>
            <a:ext cx="6030137" cy="3391952"/>
          </a:xfrm>
          <a:prstGeom prst="rect">
            <a:avLst/>
          </a:prstGeom>
        </p:spPr>
      </p:pic>
    </p:spTree>
    <p:extLst>
      <p:ext uri="{BB962C8B-B14F-4D97-AF65-F5344CB8AC3E}">
        <p14:creationId xmlns:p14="http://schemas.microsoft.com/office/powerpoint/2010/main" val="2895386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93495" y="2629999"/>
              <a:ext cx="2030507" cy="1304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写真</a:t>
              </a:r>
              <a:endParaRPr kumimoji="1" lang="ja-JP" altLang="en-US" dirty="0"/>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8958" y="6552675"/>
            <a:ext cx="3836231" cy="584775"/>
          </a:xfrm>
          <a:prstGeom prst="rect">
            <a:avLst/>
          </a:prstGeom>
          <a:noFill/>
        </p:spPr>
        <p:txBody>
          <a:bodyPr wrap="square" rtlCol="0">
            <a:spAutoFit/>
          </a:bodyPr>
          <a:lstStyle/>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12</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sp>
        <p:nvSpPr>
          <p:cNvPr id="1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アーカイブ作成</a:t>
            </a:r>
            <a:endParaRPr kumimoji="1" lang="ja-JP" altLang="en-US" dirty="0"/>
          </a:p>
        </p:txBody>
      </p:sp>
      <p:sp>
        <p:nvSpPr>
          <p:cNvPr id="21"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
        <p:nvSpPr>
          <p:cNvPr id="23" name="正方形/長方形 22"/>
          <p:cNvSpPr/>
          <p:nvPr/>
        </p:nvSpPr>
        <p:spPr>
          <a:xfrm>
            <a:off x="1167067" y="1914628"/>
            <a:ext cx="5558589" cy="107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ホームベース 28"/>
          <p:cNvSpPr/>
          <p:nvPr/>
        </p:nvSpPr>
        <p:spPr>
          <a:xfrm>
            <a:off x="76215" y="1180007"/>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4" y="308358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2" y="5058805"/>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4" y="673816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4" y="822001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1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5293200" y="9613597"/>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
        <p:nvSpPr>
          <p:cNvPr id="8" name="テキスト ボックス 7"/>
          <p:cNvSpPr txBox="1"/>
          <p:nvPr/>
        </p:nvSpPr>
        <p:spPr>
          <a:xfrm>
            <a:off x="615544" y="132637"/>
            <a:ext cx="5626909" cy="923330"/>
          </a:xfrm>
          <a:prstGeom prst="rect">
            <a:avLst/>
          </a:prstGeom>
          <a:noFill/>
          <a:ln w="38100" cmpd="dbl">
            <a:noFill/>
            <a:prstDash val="solid"/>
            <a:bevel/>
          </a:ln>
        </p:spPr>
        <p:txBody>
          <a:bodyPr wrap="square" rtlCol="0">
            <a:spAutoFit/>
          </a:bodyPr>
          <a:lstStyle/>
          <a:p>
            <a:pPr algn="ctr"/>
            <a:r>
              <a:rPr lang="ja-JP" altLang="en-US" sz="5400" b="1" dirty="0"/>
              <a:t>プロトタイプ版</a:t>
            </a:r>
            <a:endParaRPr kumimoji="1" lang="ja-JP" altLang="en-US" sz="5400" b="1" dirty="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α</a:t>
            </a:r>
            <a:r>
              <a:rPr lang="ja-JP" altLang="en-US" sz="5400" b="1" dirty="0" smtClean="0"/>
              <a:t>版</a:t>
            </a:r>
            <a:endParaRPr kumimoji="1" lang="ja-JP" altLang="en-US" sz="5400" b="1" dirty="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287183"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a:t>当日</a:t>
            </a:r>
            <a:r>
              <a:rPr lang="ja-JP" altLang="en-US" sz="5400" b="1" dirty="0" smtClean="0"/>
              <a:t>の様子</a:t>
            </a:r>
            <a:endParaRPr kumimoji="1" lang="ja-JP" altLang="en-US" sz="5400" b="1" dirty="0"/>
          </a:p>
        </p:txBody>
      </p:sp>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TotalTime>
  <Words>578</Words>
  <Application>Microsoft Office PowerPoint</Application>
  <PresentationFormat>A4 210 x 297 mm</PresentationFormat>
  <Paragraphs>164</Paragraphs>
  <Slides>14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Black Ops One</vt:lpstr>
      <vt:lpstr>游ゴシック</vt:lpstr>
      <vt:lpstr>游ゴシック Light</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早川 樹綺也</cp:lastModifiedBy>
  <cp:revision>91</cp:revision>
  <dcterms:created xsi:type="dcterms:W3CDTF">2020-01-27T00:51:14Z</dcterms:created>
  <dcterms:modified xsi:type="dcterms:W3CDTF">2020-01-30T00:31:59Z</dcterms:modified>
</cp:coreProperties>
</file>